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B12788D-941E-48C8-95C3-AAC00D213107}" type="datetimeFigureOut">
              <a:rPr lang="en-US" smtClean="0"/>
              <a:pPr/>
              <a:t>5/3/2011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955AC8-D469-44C4-BCB8-E535DB5B9D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Computer Consulting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By Laquan Hale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computer that I recommend for you is the Compaq Presario Laptop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35608" y="1828800"/>
            <a:ext cx="7498080" cy="4419600"/>
          </a:xfrm>
        </p:spPr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/>
              <a:t>igh </a:t>
            </a:r>
            <a:r>
              <a:rPr lang="en-US" dirty="0" smtClean="0"/>
              <a:t>grade in performance</a:t>
            </a:r>
          </a:p>
          <a:p>
            <a:r>
              <a:rPr lang="en-US" dirty="0" smtClean="0"/>
              <a:t>A 250 GB Hard Drive</a:t>
            </a:r>
          </a:p>
          <a:p>
            <a:r>
              <a:rPr lang="en-US" dirty="0" smtClean="0"/>
              <a:t>Energy Star Qualified        </a:t>
            </a:r>
          </a:p>
          <a:p>
            <a:r>
              <a:rPr lang="en-US" dirty="0" smtClean="0"/>
              <a:t>Comes with Windows 7 Home Premium 64 –Bit</a:t>
            </a:r>
          </a:p>
          <a:p>
            <a:r>
              <a:rPr lang="en-US" dirty="0" smtClean="0"/>
              <a:t>Also comes with a $20 off coupon for Microsoft Office      </a:t>
            </a:r>
            <a:endParaRPr lang="en-US" dirty="0" smtClean="0"/>
          </a:p>
          <a:p>
            <a:r>
              <a:rPr lang="en-US" dirty="0" smtClean="0"/>
              <a:t>$279.99  </a:t>
            </a:r>
            <a:r>
              <a:rPr lang="en-US" dirty="0" err="1" smtClean="0"/>
              <a:t>Woww</a:t>
            </a:r>
            <a:r>
              <a:rPr lang="en-US" dirty="0" smtClean="0"/>
              <a:t>!!!</a:t>
            </a:r>
            <a:endParaRPr lang="en-US" dirty="0"/>
          </a:p>
        </p:txBody>
      </p:sp>
      <p:pic>
        <p:nvPicPr>
          <p:cNvPr id="8" name="Picture 7" descr="Compa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2286000"/>
            <a:ext cx="21336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858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One Good Program </a:t>
            </a:r>
            <a:r>
              <a:rPr lang="en-US" dirty="0" smtClean="0"/>
              <a:t>for downloading music free </a:t>
            </a:r>
            <a:r>
              <a:rPr lang="en-US" dirty="0" smtClean="0"/>
              <a:t>is The Free </a:t>
            </a:r>
            <a:r>
              <a:rPr lang="en-US" dirty="0" err="1" smtClean="0"/>
              <a:t>Youtube</a:t>
            </a:r>
            <a:r>
              <a:rPr lang="en-US" dirty="0" smtClean="0"/>
              <a:t> Converter </a:t>
            </a:r>
            <a:r>
              <a:rPr lang="en-US" dirty="0" err="1" smtClean="0"/>
              <a:t>byDvdVideoSoft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286000"/>
            <a:ext cx="7498080" cy="3962400"/>
          </a:xfrm>
        </p:spPr>
        <p:txBody>
          <a:bodyPr/>
          <a:lstStyle/>
          <a:p>
            <a:r>
              <a:rPr lang="en-US" dirty="0" smtClean="0"/>
              <a:t>Using this converter is as easy as copy and pasting the </a:t>
            </a:r>
            <a:r>
              <a:rPr lang="en-US" dirty="0" err="1" smtClean="0"/>
              <a:t>url</a:t>
            </a:r>
            <a:r>
              <a:rPr lang="en-US" dirty="0" smtClean="0"/>
              <a:t> of any video on </a:t>
            </a:r>
            <a:r>
              <a:rPr lang="en-US" i="1" dirty="0" err="1" smtClean="0"/>
              <a:t>Y</a:t>
            </a:r>
            <a:r>
              <a:rPr lang="en-US" i="1" dirty="0" err="1" smtClean="0"/>
              <a:t>outube</a:t>
            </a:r>
            <a:r>
              <a:rPr lang="en-US" dirty="0" smtClean="0"/>
              <a:t> and capturing the audio file.</a:t>
            </a:r>
          </a:p>
          <a:p>
            <a:r>
              <a:rPr lang="en-US" dirty="0" smtClean="0"/>
              <a:t>This software is free and reliable to any that use it.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11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</a:rPr>
              <a:t>For the best quality in gaming and watching videos and or podcasts Download Adobe’s Flash and Shockwave Players</a:t>
            </a:r>
            <a:endParaRPr lang="en-US" b="1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514600"/>
            <a:ext cx="7498080" cy="3733800"/>
          </a:xfrm>
        </p:spPr>
        <p:txBody>
          <a:bodyPr/>
          <a:lstStyle/>
          <a:p>
            <a:r>
              <a:rPr lang="en-US" dirty="0" smtClean="0"/>
              <a:t>With these two players in use, the user will be able to play movies and games like never before! </a:t>
            </a:r>
          </a:p>
          <a:p>
            <a:r>
              <a:rPr lang="en-US" dirty="0" smtClean="0"/>
              <a:t>This software is also free.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382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While downloading and installing so many programs, there will be viruses!! </a:t>
            </a:r>
            <a:r>
              <a:rPr lang="en-US" dirty="0" err="1" smtClean="0"/>
              <a:t>Duunnhh</a:t>
            </a:r>
            <a:r>
              <a:rPr lang="en-US" dirty="0" smtClean="0"/>
              <a:t> </a:t>
            </a:r>
            <a:r>
              <a:rPr lang="en-US" dirty="0" err="1" smtClean="0"/>
              <a:t>Dunnh</a:t>
            </a:r>
            <a:r>
              <a:rPr lang="en-US" dirty="0" smtClean="0"/>
              <a:t> </a:t>
            </a:r>
            <a:r>
              <a:rPr lang="en-US" dirty="0" err="1" smtClean="0"/>
              <a:t>Duuunnnnhhhh</a:t>
            </a:r>
            <a:r>
              <a:rPr lang="en-US" dirty="0" smtClean="0"/>
              <a:t>!!!! XD So we will need a good firewall, and Antivirus Protection.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3886200"/>
            <a:ext cx="7498080" cy="2362200"/>
          </a:xfrm>
        </p:spPr>
        <p:txBody>
          <a:bodyPr/>
          <a:lstStyle/>
          <a:p>
            <a:r>
              <a:rPr lang="en-US" dirty="0" smtClean="0"/>
              <a:t>Included in this package is a Yearly Trial of Norton Antivirus for $20 </a:t>
            </a:r>
            <a:r>
              <a:rPr lang="en-US" dirty="0" smtClean="0">
                <a:sym typeface="Wingdings" pitchFamily="2" charset="2"/>
              </a:rPr>
              <a:t>.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 organizing and managing photos</a:t>
            </a:r>
            <a:br>
              <a:rPr lang="en-US" dirty="0" smtClean="0"/>
            </a:br>
            <a:r>
              <a:rPr lang="en-US" dirty="0" smtClean="0"/>
              <a:t>I recommend Picasa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another free software brought to you by Google. Inc</a:t>
            </a:r>
          </a:p>
          <a:p>
            <a:r>
              <a:rPr lang="en-US" dirty="0" smtClean="0"/>
              <a:t>To get this software go to </a:t>
            </a:r>
            <a:r>
              <a:rPr lang="en-US" i="1" dirty="0" smtClean="0"/>
              <a:t>Picasa.com </a:t>
            </a:r>
            <a:r>
              <a:rPr lang="en-US" dirty="0" smtClean="0"/>
              <a:t>and click the download button in the upper right corner.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67</TotalTime>
  <Words>228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Computer Consulting Project</vt:lpstr>
      <vt:lpstr>The computer that I recommend for you is the Compaq Presario Laptop</vt:lpstr>
      <vt:lpstr>One Good Program for downloading music free is The Free Youtube Converter byDvdVideoSoft</vt:lpstr>
      <vt:lpstr>For the best quality in gaming and watching videos and or podcasts Download Adobe’s Flash and Shockwave Players</vt:lpstr>
      <vt:lpstr>While downloading and installing so many programs, there will be viruses!! Duunnhh Dunnh Duuunnnnhhhh!!!! XD So we will need a good firewall, and Antivirus Protection.</vt:lpstr>
      <vt:lpstr>For organizing and managing photos I recommend Picasa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Consulting Project</dc:title>
  <dc:creator>stu455</dc:creator>
  <cp:lastModifiedBy>stu455</cp:lastModifiedBy>
  <cp:revision>9</cp:revision>
  <dcterms:created xsi:type="dcterms:W3CDTF">2011-05-02T13:14:45Z</dcterms:created>
  <dcterms:modified xsi:type="dcterms:W3CDTF">2011-05-03T14:00:58Z</dcterms:modified>
</cp:coreProperties>
</file>